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264" r:id="rId5"/>
    <p:sldId id="313" r:id="rId6"/>
    <p:sldId id="314" r:id="rId7"/>
    <p:sldId id="315" r:id="rId8"/>
    <p:sldId id="316" r:id="rId9"/>
    <p:sldId id="317" r:id="rId10"/>
    <p:sldId id="319" r:id="rId11"/>
    <p:sldId id="321" r:id="rId12"/>
    <p:sldId id="320" r:id="rId13"/>
    <p:sldId id="322" r:id="rId14"/>
    <p:sldId id="323" r:id="rId15"/>
    <p:sldId id="324" r:id="rId16"/>
    <p:sldId id="325" r:id="rId17"/>
    <p:sldId id="32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>
        <p:scale>
          <a:sx n="125" d="100"/>
          <a:sy n="125" d="100"/>
        </p:scale>
        <p:origin x="-1954" y="-6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7/10/2023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6800" dirty="0"/>
              <a:t>Siam weed down-sampling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James Currie s3901655</a:t>
            </a:r>
            <a:endParaRPr lang="en-US" sz="1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6E428-B458-3554-E5C6-AEF89CD8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Down-sampled by 5 Comparison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852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A856-D7A9-7663-0F28-B298EE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8600"/>
            <a:ext cx="10058400" cy="657276"/>
          </a:xfrm>
        </p:spPr>
        <p:txBody>
          <a:bodyPr>
            <a:normAutofit/>
          </a:bodyPr>
          <a:lstStyle/>
          <a:p>
            <a:r>
              <a:rPr lang="en-GB" dirty="0"/>
              <a:t>PIXEL_AGG                           INTER_CUBIC</a:t>
            </a:r>
            <a:endParaRPr lang="en-AU" dirty="0"/>
          </a:p>
        </p:txBody>
      </p:sp>
      <p:pic>
        <p:nvPicPr>
          <p:cNvPr id="7" name="Picture 6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FD847F10-3081-B56C-FC17-52194DC0C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99" y="885875"/>
            <a:ext cx="10820400" cy="10820400"/>
          </a:xfrm>
          <a:prstGeom prst="rect">
            <a:avLst/>
          </a:prstGeom>
        </p:spPr>
      </p:pic>
      <p:pic>
        <p:nvPicPr>
          <p:cNvPr id="5" name="Content Placeholder 4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4D628219-BAAE-74F9-A90D-4BCD26CBB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724399" y="885875"/>
            <a:ext cx="10820400" cy="10820400"/>
          </a:xfrm>
        </p:spPr>
      </p:pic>
      <p:pic>
        <p:nvPicPr>
          <p:cNvPr id="12" name="Picture 11" descr="A dirt road between trees&#10;&#10;Description automatically generated">
            <a:extLst>
              <a:ext uri="{FF2B5EF4-FFF2-40B4-BE49-F238E27FC236}">
                <a16:creationId xmlns:a16="http://schemas.microsoft.com/office/drawing/2014/main" id="{8CC163C6-56DC-E8EE-AC47-3B1DC2B65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99" y="885874"/>
            <a:ext cx="10820400" cy="10820400"/>
          </a:xfrm>
          <a:prstGeom prst="rect">
            <a:avLst/>
          </a:prstGeom>
        </p:spPr>
      </p:pic>
      <p:pic>
        <p:nvPicPr>
          <p:cNvPr id="10" name="Picture 9" descr="A dirt road next to a forest&#10;&#10;Description automatically generated">
            <a:extLst>
              <a:ext uri="{FF2B5EF4-FFF2-40B4-BE49-F238E27FC236}">
                <a16:creationId xmlns:a16="http://schemas.microsoft.com/office/drawing/2014/main" id="{7CEFF4B9-DFAE-90FC-AA15-FA060FC986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24400" y="885874"/>
            <a:ext cx="10820400" cy="1082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157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A856-D7A9-7663-0F28-B298EE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8600"/>
            <a:ext cx="10058400" cy="657276"/>
          </a:xfrm>
        </p:spPr>
        <p:txBody>
          <a:bodyPr>
            <a:normAutofit/>
          </a:bodyPr>
          <a:lstStyle/>
          <a:p>
            <a:r>
              <a:rPr lang="en-GB" dirty="0"/>
              <a:t>PIXEL_AGG                           INTER_LINEAR</a:t>
            </a:r>
            <a:endParaRPr lang="en-AU" dirty="0"/>
          </a:p>
        </p:txBody>
      </p:sp>
      <p:pic>
        <p:nvPicPr>
          <p:cNvPr id="7" name="Picture 6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FD847F10-3081-B56C-FC17-52194DC0C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99" y="885875"/>
            <a:ext cx="10820400" cy="10820400"/>
          </a:xfrm>
          <a:prstGeom prst="rect">
            <a:avLst/>
          </a:prstGeom>
        </p:spPr>
      </p:pic>
      <p:pic>
        <p:nvPicPr>
          <p:cNvPr id="5" name="Content Placeholder 4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4D628219-BAAE-74F9-A90D-4BCD26CBB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724399" y="885875"/>
            <a:ext cx="10820400" cy="10820400"/>
          </a:xfrm>
        </p:spPr>
      </p:pic>
      <p:pic>
        <p:nvPicPr>
          <p:cNvPr id="4" name="Picture 3" descr="A dirt road between trees&#10;&#10;Description automatically generated">
            <a:extLst>
              <a:ext uri="{FF2B5EF4-FFF2-40B4-BE49-F238E27FC236}">
                <a16:creationId xmlns:a16="http://schemas.microsoft.com/office/drawing/2014/main" id="{7B34626C-468A-CCB4-4183-FF9235E3A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99" y="885874"/>
            <a:ext cx="10820400" cy="10820400"/>
          </a:xfrm>
          <a:prstGeom prst="rect">
            <a:avLst/>
          </a:prstGeom>
        </p:spPr>
      </p:pic>
      <p:pic>
        <p:nvPicPr>
          <p:cNvPr id="10" name="Picture 9" descr="A dirt road next to a forest&#10;&#10;Description automatically generated">
            <a:extLst>
              <a:ext uri="{FF2B5EF4-FFF2-40B4-BE49-F238E27FC236}">
                <a16:creationId xmlns:a16="http://schemas.microsoft.com/office/drawing/2014/main" id="{7CEFF4B9-DFAE-90FC-AA15-FA060FC986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24400" y="885874"/>
            <a:ext cx="10820400" cy="1082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34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A856-D7A9-7663-0F28-B298EE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8600"/>
            <a:ext cx="10058400" cy="657276"/>
          </a:xfrm>
        </p:spPr>
        <p:txBody>
          <a:bodyPr>
            <a:normAutofit fontScale="90000"/>
          </a:bodyPr>
          <a:lstStyle/>
          <a:p>
            <a:r>
              <a:rPr lang="en-GB" dirty="0"/>
              <a:t>PIXEL_AGG                           INTER_LANZCOS</a:t>
            </a:r>
            <a:endParaRPr lang="en-AU" dirty="0"/>
          </a:p>
        </p:txBody>
      </p:sp>
      <p:pic>
        <p:nvPicPr>
          <p:cNvPr id="7" name="Picture 6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FD847F10-3081-B56C-FC17-52194DC0C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99" y="885875"/>
            <a:ext cx="10820400" cy="10820400"/>
          </a:xfrm>
          <a:prstGeom prst="rect">
            <a:avLst/>
          </a:prstGeom>
        </p:spPr>
      </p:pic>
      <p:pic>
        <p:nvPicPr>
          <p:cNvPr id="5" name="Content Placeholder 4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4D628219-BAAE-74F9-A90D-4BCD26CBB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724399" y="885875"/>
            <a:ext cx="10820400" cy="10820400"/>
          </a:xfrm>
        </p:spPr>
      </p:pic>
      <p:pic>
        <p:nvPicPr>
          <p:cNvPr id="6" name="Picture 5" descr="A dirt road next to a forest&#10;&#10;Description automatically generated">
            <a:extLst>
              <a:ext uri="{FF2B5EF4-FFF2-40B4-BE49-F238E27FC236}">
                <a16:creationId xmlns:a16="http://schemas.microsoft.com/office/drawing/2014/main" id="{DE5A19C8-2480-454F-84E1-F2986E0E0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99" y="885874"/>
            <a:ext cx="10820400" cy="10820400"/>
          </a:xfrm>
          <a:prstGeom prst="rect">
            <a:avLst/>
          </a:prstGeom>
        </p:spPr>
      </p:pic>
      <p:pic>
        <p:nvPicPr>
          <p:cNvPr id="10" name="Picture 9" descr="A dirt road next to a forest&#10;&#10;Description automatically generated">
            <a:extLst>
              <a:ext uri="{FF2B5EF4-FFF2-40B4-BE49-F238E27FC236}">
                <a16:creationId xmlns:a16="http://schemas.microsoft.com/office/drawing/2014/main" id="{7CEFF4B9-DFAE-90FC-AA15-FA060FC986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24400" y="885874"/>
            <a:ext cx="10820400" cy="1082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48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A856-D7A9-7663-0F28-B298EE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8600"/>
            <a:ext cx="10058400" cy="657276"/>
          </a:xfrm>
        </p:spPr>
        <p:txBody>
          <a:bodyPr>
            <a:normAutofit/>
          </a:bodyPr>
          <a:lstStyle/>
          <a:p>
            <a:r>
              <a:rPr lang="en-GB" dirty="0"/>
              <a:t>PIXEL_AGG                           </a:t>
            </a:r>
            <a:r>
              <a:rPr lang="en-GB" dirty="0" err="1"/>
              <a:t>PIXEL_AGG</a:t>
            </a:r>
            <a:endParaRPr lang="en-AU" dirty="0"/>
          </a:p>
        </p:txBody>
      </p:sp>
      <p:pic>
        <p:nvPicPr>
          <p:cNvPr id="7" name="Picture 6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FD847F10-3081-B56C-FC17-52194DC0C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99" y="885875"/>
            <a:ext cx="10820400" cy="10820400"/>
          </a:xfrm>
          <a:prstGeom prst="rect">
            <a:avLst/>
          </a:prstGeom>
        </p:spPr>
      </p:pic>
      <p:pic>
        <p:nvPicPr>
          <p:cNvPr id="5" name="Content Placeholder 4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4D628219-BAAE-74F9-A90D-4BCD26CBB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724399" y="885875"/>
            <a:ext cx="10820400" cy="10820400"/>
          </a:xfrm>
        </p:spPr>
      </p:pic>
      <p:pic>
        <p:nvPicPr>
          <p:cNvPr id="6" name="Picture 5" descr="A dirt road next to a forest&#10;&#10;Description automatically generated">
            <a:extLst>
              <a:ext uri="{FF2B5EF4-FFF2-40B4-BE49-F238E27FC236}">
                <a16:creationId xmlns:a16="http://schemas.microsoft.com/office/drawing/2014/main" id="{DE5A19C8-2480-454F-84E1-F2986E0E0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199" y="885874"/>
            <a:ext cx="10820400" cy="10820400"/>
          </a:xfrm>
          <a:prstGeom prst="rect">
            <a:avLst/>
          </a:prstGeom>
        </p:spPr>
      </p:pic>
      <p:pic>
        <p:nvPicPr>
          <p:cNvPr id="3" name="Picture 2" descr="A dirt road next to a forest&#10;&#10;Description automatically generated">
            <a:extLst>
              <a:ext uri="{FF2B5EF4-FFF2-40B4-BE49-F238E27FC236}">
                <a16:creationId xmlns:a16="http://schemas.microsoft.com/office/drawing/2014/main" id="{D236FB5D-1486-31B5-1A83-35D0DA9F3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199" y="885874"/>
            <a:ext cx="10820400" cy="10820400"/>
          </a:xfrm>
          <a:prstGeom prst="rect">
            <a:avLst/>
          </a:prstGeom>
        </p:spPr>
      </p:pic>
      <p:pic>
        <p:nvPicPr>
          <p:cNvPr id="10" name="Picture 9" descr="A dirt road next to a forest&#10;&#10;Description automatically generated">
            <a:extLst>
              <a:ext uri="{FF2B5EF4-FFF2-40B4-BE49-F238E27FC236}">
                <a16:creationId xmlns:a16="http://schemas.microsoft.com/office/drawing/2014/main" id="{7CEFF4B9-DFAE-90FC-AA15-FA060FC986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24400" y="885874"/>
            <a:ext cx="10820400" cy="1082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60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675C-3446-8AD2-802B-F7AF26D62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Original</a:t>
            </a:r>
            <a:endParaRPr lang="en-AU" dirty="0"/>
          </a:p>
        </p:txBody>
      </p:sp>
      <p:pic>
        <p:nvPicPr>
          <p:cNvPr id="5" name="Picture 4" descr="A drone flying over a truck&#10;&#10;Description automatically generated">
            <a:extLst>
              <a:ext uri="{FF2B5EF4-FFF2-40B4-BE49-F238E27FC236}">
                <a16:creationId xmlns:a16="http://schemas.microsoft.com/office/drawing/2014/main" id="{987EC59A-D7A9-B6A1-886D-5F554AA5C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18" y="1696515"/>
            <a:ext cx="4343400" cy="4343400"/>
          </a:xfrm>
          <a:prstGeom prst="rect">
            <a:avLst/>
          </a:prstGeom>
        </p:spPr>
      </p:pic>
      <p:pic>
        <p:nvPicPr>
          <p:cNvPr id="7" name="Picture 6" descr="A close-up of a bush&#10;&#10;Description automatically generated">
            <a:extLst>
              <a:ext uri="{FF2B5EF4-FFF2-40B4-BE49-F238E27FC236}">
                <a16:creationId xmlns:a16="http://schemas.microsoft.com/office/drawing/2014/main" id="{57D9B8EC-1084-16D1-B2EB-EB2299907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0134" y="1696515"/>
            <a:ext cx="43434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89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D9B6A-39B7-D24D-AB06-63D279C39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Down-sampled  by 2 (PIXEL_AGG)</a:t>
            </a:r>
            <a:endParaRPr lang="en-AU" dirty="0"/>
          </a:p>
        </p:txBody>
      </p:sp>
      <p:pic>
        <p:nvPicPr>
          <p:cNvPr id="7" name="Picture 6" descr="A high angle view of a forest&#10;&#10;Description automatically generated">
            <a:extLst>
              <a:ext uri="{FF2B5EF4-FFF2-40B4-BE49-F238E27FC236}">
                <a16:creationId xmlns:a16="http://schemas.microsoft.com/office/drawing/2014/main" id="{F579BA01-3FA0-D09A-CD42-F52B7CFB7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1929262"/>
            <a:ext cx="4343400" cy="4343400"/>
          </a:xfrm>
          <a:prstGeom prst="rect">
            <a:avLst/>
          </a:prstGeom>
        </p:spPr>
      </p:pic>
      <p:pic>
        <p:nvPicPr>
          <p:cNvPr id="11" name="Content Placeholder 10" descr="A drone view of a truck parked on dirt&#10;&#10;Description automatically generated">
            <a:extLst>
              <a:ext uri="{FF2B5EF4-FFF2-40B4-BE49-F238E27FC236}">
                <a16:creationId xmlns:a16="http://schemas.microsoft.com/office/drawing/2014/main" id="{5EEF84E9-A842-CFE7-7EC6-394EFC43D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2869" y="1929262"/>
            <a:ext cx="4343399" cy="4343399"/>
          </a:xfrm>
        </p:spPr>
      </p:pic>
    </p:spTree>
    <p:extLst>
      <p:ext uri="{BB962C8B-B14F-4D97-AF65-F5344CB8AC3E}">
        <p14:creationId xmlns:p14="http://schemas.microsoft.com/office/powerpoint/2010/main" val="2957611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290B3-8DB3-4F6F-FCE7-7D2569862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Down-sampled by 5 (PIXEL_AGG)</a:t>
            </a:r>
            <a:endParaRPr lang="en-AU" dirty="0"/>
          </a:p>
        </p:txBody>
      </p:sp>
      <p:pic>
        <p:nvPicPr>
          <p:cNvPr id="5" name="Content Placeholder 4" descr="A truck parked on a dirt road&#10;&#10;Description automatically generated">
            <a:extLst>
              <a:ext uri="{FF2B5EF4-FFF2-40B4-BE49-F238E27FC236}">
                <a16:creationId xmlns:a16="http://schemas.microsoft.com/office/drawing/2014/main" id="{2BF438AC-D9DE-184C-4D16-7213D364DF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7569" y="1863565"/>
            <a:ext cx="4343399" cy="4343399"/>
          </a:xfrm>
        </p:spPr>
      </p:pic>
      <p:pic>
        <p:nvPicPr>
          <p:cNvPr id="7" name="Picture 6" descr="A dirt road next to a forest&#10;&#10;Description automatically generated">
            <a:extLst>
              <a:ext uri="{FF2B5EF4-FFF2-40B4-BE49-F238E27FC236}">
                <a16:creationId xmlns:a16="http://schemas.microsoft.com/office/drawing/2014/main" id="{F175AB5F-D111-3E7F-BD91-958686B0E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1" y="1863564"/>
            <a:ext cx="4343399" cy="434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09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6E428-B458-3554-E5C6-AEF89CD8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Down-sampled by 3 Comparison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71600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A856-D7A9-7663-0F28-B298EE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8600"/>
            <a:ext cx="10058400" cy="657276"/>
          </a:xfrm>
        </p:spPr>
        <p:txBody>
          <a:bodyPr>
            <a:normAutofit fontScale="90000"/>
          </a:bodyPr>
          <a:lstStyle/>
          <a:p>
            <a:r>
              <a:rPr lang="en-GB" dirty="0"/>
              <a:t>PIXEL_AGG                           INTER_LANCZOS</a:t>
            </a:r>
            <a:endParaRPr lang="en-AU" dirty="0"/>
          </a:p>
        </p:txBody>
      </p:sp>
      <p:pic>
        <p:nvPicPr>
          <p:cNvPr id="5" name="Content Placeholder 4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4D628219-BAAE-74F9-A90D-4BCD26CBB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876" y="885876"/>
            <a:ext cx="5972124" cy="5972124"/>
          </a:xfrm>
        </p:spPr>
      </p:pic>
      <p:pic>
        <p:nvPicPr>
          <p:cNvPr id="7" name="Picture 6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FD847F10-3081-B56C-FC17-52194DC0C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85876"/>
            <a:ext cx="5972124" cy="597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96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A856-D7A9-7663-0F28-B298EE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8600"/>
            <a:ext cx="10058400" cy="657276"/>
          </a:xfrm>
        </p:spPr>
        <p:txBody>
          <a:bodyPr>
            <a:normAutofit fontScale="90000"/>
          </a:bodyPr>
          <a:lstStyle/>
          <a:p>
            <a:r>
              <a:rPr lang="en-GB" dirty="0"/>
              <a:t>PIXEL_AGG                           INTER_LANCZOS</a:t>
            </a:r>
            <a:endParaRPr lang="en-AU" dirty="0"/>
          </a:p>
        </p:txBody>
      </p:sp>
      <p:pic>
        <p:nvPicPr>
          <p:cNvPr id="7" name="Picture 6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FD847F10-3081-B56C-FC17-52194DC0C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99" y="885875"/>
            <a:ext cx="10820400" cy="10820400"/>
          </a:xfrm>
          <a:prstGeom prst="rect">
            <a:avLst/>
          </a:prstGeom>
        </p:spPr>
      </p:pic>
      <p:pic>
        <p:nvPicPr>
          <p:cNvPr id="5" name="Content Placeholder 4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4D628219-BAAE-74F9-A90D-4BCD26CBB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724399" y="885875"/>
            <a:ext cx="10820400" cy="10820400"/>
          </a:xfrm>
        </p:spPr>
      </p:pic>
    </p:spTree>
    <p:extLst>
      <p:ext uri="{BB962C8B-B14F-4D97-AF65-F5344CB8AC3E}">
        <p14:creationId xmlns:p14="http://schemas.microsoft.com/office/powerpoint/2010/main" val="2997704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A856-D7A9-7663-0F28-B298EE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8600"/>
            <a:ext cx="10058400" cy="657276"/>
          </a:xfrm>
        </p:spPr>
        <p:txBody>
          <a:bodyPr>
            <a:normAutofit fontScale="90000"/>
          </a:bodyPr>
          <a:lstStyle/>
          <a:p>
            <a:r>
              <a:rPr lang="en-GB" dirty="0"/>
              <a:t>PIXEL_AGG                           INTER_LANCZOS</a:t>
            </a:r>
            <a:endParaRPr lang="en-AU" dirty="0"/>
          </a:p>
        </p:txBody>
      </p:sp>
      <p:pic>
        <p:nvPicPr>
          <p:cNvPr id="4" name="Picture 3" descr="A high angle view of a forest&#10;&#10;Description automatically generated">
            <a:extLst>
              <a:ext uri="{FF2B5EF4-FFF2-40B4-BE49-F238E27FC236}">
                <a16:creationId xmlns:a16="http://schemas.microsoft.com/office/drawing/2014/main" id="{5A4AD79A-F8F8-07EF-5BD2-BD095E5F9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85876"/>
            <a:ext cx="5972124" cy="5972124"/>
          </a:xfrm>
          <a:prstGeom prst="rect">
            <a:avLst/>
          </a:prstGeom>
        </p:spPr>
      </p:pic>
      <p:pic>
        <p:nvPicPr>
          <p:cNvPr id="10" name="Content Placeholder 9" descr="A high angle view of a forest&#10;&#10;Description automatically generated">
            <a:extLst>
              <a:ext uri="{FF2B5EF4-FFF2-40B4-BE49-F238E27FC236}">
                <a16:creationId xmlns:a16="http://schemas.microsoft.com/office/drawing/2014/main" id="{93590292-4267-540C-39BC-3CB253EE9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3877" y="885876"/>
            <a:ext cx="5972124" cy="5972124"/>
          </a:xfrm>
        </p:spPr>
      </p:pic>
    </p:spTree>
    <p:extLst>
      <p:ext uri="{BB962C8B-B14F-4D97-AF65-F5344CB8AC3E}">
        <p14:creationId xmlns:p14="http://schemas.microsoft.com/office/powerpoint/2010/main" val="2595909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A856-D7A9-7663-0F28-B298EE0EF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8600"/>
            <a:ext cx="10058400" cy="657276"/>
          </a:xfrm>
        </p:spPr>
        <p:txBody>
          <a:bodyPr>
            <a:normAutofit fontScale="90000"/>
          </a:bodyPr>
          <a:lstStyle/>
          <a:p>
            <a:r>
              <a:rPr lang="en-GB" dirty="0"/>
              <a:t>PIXEL_AGG                           INTER_LANCZOS</a:t>
            </a:r>
            <a:endParaRPr lang="en-AU" dirty="0"/>
          </a:p>
        </p:txBody>
      </p:sp>
      <p:pic>
        <p:nvPicPr>
          <p:cNvPr id="7" name="Picture 6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FD847F10-3081-B56C-FC17-52194DC0C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99" y="885875"/>
            <a:ext cx="10820400" cy="10820400"/>
          </a:xfrm>
          <a:prstGeom prst="rect">
            <a:avLst/>
          </a:prstGeom>
        </p:spPr>
      </p:pic>
      <p:pic>
        <p:nvPicPr>
          <p:cNvPr id="5" name="Content Placeholder 4" descr="A drone view of a white truck parked on a dirt road&#10;&#10;Description automatically generated">
            <a:extLst>
              <a:ext uri="{FF2B5EF4-FFF2-40B4-BE49-F238E27FC236}">
                <a16:creationId xmlns:a16="http://schemas.microsoft.com/office/drawing/2014/main" id="{4D628219-BAAE-74F9-A90D-4BCD26CBB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724399" y="885875"/>
            <a:ext cx="10820400" cy="10820400"/>
          </a:xfrm>
        </p:spPr>
      </p:pic>
      <p:pic>
        <p:nvPicPr>
          <p:cNvPr id="3" name="Picture 2" descr="A high angle view of a forest&#10;&#10;Description automatically generated">
            <a:extLst>
              <a:ext uri="{FF2B5EF4-FFF2-40B4-BE49-F238E27FC236}">
                <a16:creationId xmlns:a16="http://schemas.microsoft.com/office/drawing/2014/main" id="{6A1DB100-AA8B-3E0B-4573-5CAA81312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7724" y="885876"/>
            <a:ext cx="10820400" cy="10820400"/>
          </a:xfrm>
          <a:prstGeom prst="rect">
            <a:avLst/>
          </a:prstGeom>
        </p:spPr>
      </p:pic>
      <p:pic>
        <p:nvPicPr>
          <p:cNvPr id="4" name="Content Placeholder 9" descr="A high angle view of a forest&#10;&#10;Description automatically generated">
            <a:extLst>
              <a:ext uri="{FF2B5EF4-FFF2-40B4-BE49-F238E27FC236}">
                <a16:creationId xmlns:a16="http://schemas.microsoft.com/office/drawing/2014/main" id="{974DD560-D602-7DAE-7249-D70901B3C4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24399" y="885876"/>
            <a:ext cx="10820400" cy="1082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9345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{94AC4F75-76CE-476B-9D08-D1E29250D7DC}tf11531919_win32</Template>
  <TotalTime>67</TotalTime>
  <Words>80</Words>
  <Application>Microsoft Office PowerPoint</Application>
  <PresentationFormat>Widescreen</PresentationFormat>
  <Paragraphs>16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Avenir Next LT Pro</vt:lpstr>
      <vt:lpstr>Avenir Next LT Pro Light</vt:lpstr>
      <vt:lpstr>Calibri</vt:lpstr>
      <vt:lpstr>Garamond</vt:lpstr>
      <vt:lpstr>SavonVTI</vt:lpstr>
      <vt:lpstr>Siam weed down-sampling</vt:lpstr>
      <vt:lpstr>Original</vt:lpstr>
      <vt:lpstr>Down-sampled  by 2 (PIXEL_AGG)</vt:lpstr>
      <vt:lpstr>Down-sampled by 5 (PIXEL_AGG)</vt:lpstr>
      <vt:lpstr>Down-sampled by 3 Comparison</vt:lpstr>
      <vt:lpstr>PIXEL_AGG                           INTER_LANCZOS</vt:lpstr>
      <vt:lpstr>PIXEL_AGG                           INTER_LANCZOS</vt:lpstr>
      <vt:lpstr>PIXEL_AGG                           INTER_LANCZOS</vt:lpstr>
      <vt:lpstr>PIXEL_AGG                           INTER_LANCZOS</vt:lpstr>
      <vt:lpstr>Down-sampled by 5 Comparison</vt:lpstr>
      <vt:lpstr>PIXEL_AGG                           INTER_CUBIC</vt:lpstr>
      <vt:lpstr>PIXEL_AGG                           INTER_LINEAR</vt:lpstr>
      <vt:lpstr>PIXEL_AGG                           INTER_LANZCOS</vt:lpstr>
      <vt:lpstr>PIXEL_AGG                           PIXEL_AGG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Siam weed down-sampling</dc:title>
  <dc:creator>James Currie</dc:creator>
  <cp:lastModifiedBy>James Currie</cp:lastModifiedBy>
  <cp:revision>1</cp:revision>
  <dcterms:created xsi:type="dcterms:W3CDTF">2023-07-10T02:32:40Z</dcterms:created>
  <dcterms:modified xsi:type="dcterms:W3CDTF">2023-07-10T03:40:35Z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